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B13A-4D9C-4199-8F2A-3F3A8751F1CB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DC6134D-407E-4237-B42D-7CD17EB28F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B13A-4D9C-4199-8F2A-3F3A8751F1CB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134D-407E-4237-B42D-7CD17EB28F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B13A-4D9C-4199-8F2A-3F3A8751F1CB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134D-407E-4237-B42D-7CD17EB28F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B13A-4D9C-4199-8F2A-3F3A8751F1CB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DC6134D-407E-4237-B42D-7CD17EB28F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B13A-4D9C-4199-8F2A-3F3A8751F1CB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134D-407E-4237-B42D-7CD17EB28FC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B13A-4D9C-4199-8F2A-3F3A8751F1CB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134D-407E-4237-B42D-7CD17EB28F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B13A-4D9C-4199-8F2A-3F3A8751F1CB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DC6134D-407E-4237-B42D-7CD17EB28FC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B13A-4D9C-4199-8F2A-3F3A8751F1CB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134D-407E-4237-B42D-7CD17EB28F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B13A-4D9C-4199-8F2A-3F3A8751F1CB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134D-407E-4237-B42D-7CD17EB28F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B13A-4D9C-4199-8F2A-3F3A8751F1CB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134D-407E-4237-B42D-7CD17EB28F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6B13A-4D9C-4199-8F2A-3F3A8751F1CB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6134D-407E-4237-B42D-7CD17EB28FC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E56B13A-4D9C-4199-8F2A-3F3A8751F1CB}" type="datetimeFigureOut">
              <a:rPr lang="en-US" smtClean="0"/>
              <a:t>10/31/2013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DC6134D-407E-4237-B42D-7CD17EB28FC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Oct. 31</a:t>
            </a:r>
          </a:p>
          <a:p>
            <a:r>
              <a:rPr lang="en-US" dirty="0" smtClean="0"/>
              <a:t>Happy Halloween!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97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Due Dec. 13</a:t>
            </a:r>
          </a:p>
          <a:p>
            <a:r>
              <a:rPr lang="en-US" sz="5400" dirty="0" smtClean="0"/>
              <a:t>Must be a non-fiction book</a:t>
            </a:r>
          </a:p>
          <a:p>
            <a:r>
              <a:rPr lang="en-US" sz="5400" dirty="0" smtClean="0"/>
              <a:t>Use same guidelines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3227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21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Trek</vt:lpstr>
      <vt:lpstr>English</vt:lpstr>
      <vt:lpstr>Book Review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1</cp:revision>
  <dcterms:created xsi:type="dcterms:W3CDTF">2013-10-31T16:02:14Z</dcterms:created>
  <dcterms:modified xsi:type="dcterms:W3CDTF">2013-10-31T16:05:38Z</dcterms:modified>
</cp:coreProperties>
</file>